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6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0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9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1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8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1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0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4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3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F227-4CC6-4ABD-9710-C06EA8A1575A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AFB21-E4C4-4818-9A87-DD713F3A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2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</dc:creator>
  <cp:lastModifiedBy>sai</cp:lastModifiedBy>
  <cp:revision>1</cp:revision>
  <dcterms:created xsi:type="dcterms:W3CDTF">2020-06-18T16:28:39Z</dcterms:created>
  <dcterms:modified xsi:type="dcterms:W3CDTF">2020-06-18T16:29:36Z</dcterms:modified>
</cp:coreProperties>
</file>